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 autoAdjust="0"/>
    <p:restoredTop sz="94622" autoAdjust="0"/>
  </p:normalViewPr>
  <p:slideViewPr>
    <p:cSldViewPr>
      <p:cViewPr varScale="1">
        <p:scale>
          <a:sx n="70" d="100"/>
          <a:sy n="70" d="100"/>
        </p:scale>
        <p:origin x="-1080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786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8A3AD32-BA22-495D-A3B4-DCC4F0C0553E}" type="datetimeFigureOut">
              <a:rPr lang="en-US" smtClean="0"/>
              <a:t>10/21/2011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5B3A18E-1D80-4FF6-BE04-337DD37B73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490576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5B3A18E-1D80-4FF6-BE04-337DD37B731A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20829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10/21/2011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10/21/2011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10/21/2011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10/21/2011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Centered Title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3719314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Headers &amp; Footers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slide has the following stuff:</a:t>
            </a:r>
          </a:p>
          <a:p>
            <a:pPr lvl="1"/>
            <a:r>
              <a:rPr lang="en-US" dirty="0" smtClean="0"/>
              <a:t>Header</a:t>
            </a:r>
          </a:p>
          <a:p>
            <a:pPr lvl="1"/>
            <a:r>
              <a:rPr lang="en-US" dirty="0" smtClean="0"/>
              <a:t>Date/Time placeholder</a:t>
            </a:r>
          </a:p>
          <a:p>
            <a:pPr lvl="1"/>
            <a:r>
              <a:rPr lang="en-US" dirty="0" smtClean="0"/>
              <a:t>Slide Number</a:t>
            </a:r>
          </a:p>
          <a:p>
            <a:pPr lvl="1"/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Friday, October 21, 2011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Apache Software Foundation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91824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Title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Content</a:t>
            </a:r>
          </a:p>
          <a:p>
            <a:pPr lvl="1"/>
            <a:r>
              <a:rPr lang="en-US" dirty="0" smtClean="0"/>
              <a:t>Level 2</a:t>
            </a:r>
          </a:p>
          <a:p>
            <a:pPr lvl="2"/>
            <a:r>
              <a:rPr lang="en-US" dirty="0" smtClean="0"/>
              <a:t>Level 3</a:t>
            </a:r>
          </a:p>
          <a:p>
            <a:pPr lvl="3"/>
            <a:r>
              <a:rPr lang="en-US" dirty="0" smtClean="0"/>
              <a:t>Level 4</a:t>
            </a:r>
          </a:p>
          <a:p>
            <a:pPr lvl="4"/>
            <a:r>
              <a:rPr lang="en-US" dirty="0" smtClean="0"/>
              <a:t>Level 5</a:t>
            </a:r>
          </a:p>
          <a:p>
            <a:pPr lvl="5"/>
            <a:r>
              <a:rPr lang="en-US" dirty="0" smtClean="0"/>
              <a:t>Level 6</a:t>
            </a:r>
          </a:p>
          <a:p>
            <a:pPr lvl="6"/>
            <a:r>
              <a:rPr lang="en-US" dirty="0" smtClean="0"/>
              <a:t>Level 7</a:t>
            </a:r>
          </a:p>
          <a:p>
            <a:pPr lvl="7"/>
            <a:r>
              <a:rPr lang="en-US" dirty="0" smtClean="0"/>
              <a:t>Level 8</a:t>
            </a:r>
          </a:p>
          <a:p>
            <a:pPr lvl="8"/>
            <a:r>
              <a:rPr lang="en-US" dirty="0" smtClean="0"/>
              <a:t>Level 9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9206665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Section Title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Section Header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9302220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Title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 smtClean="0"/>
              <a:t>Left</a:t>
            </a:r>
            <a:endParaRPr lang="en-US" dirty="0"/>
          </a:p>
          <a:p>
            <a:pPr lvl="1"/>
            <a:r>
              <a:rPr lang="en-US" dirty="0" smtClean="0"/>
              <a:t>Level 2</a:t>
            </a:r>
          </a:p>
          <a:p>
            <a:pPr lvl="2"/>
            <a:r>
              <a:rPr lang="en-US" dirty="0" smtClean="0"/>
              <a:t>Level 3</a:t>
            </a:r>
          </a:p>
          <a:p>
            <a:pPr lvl="3"/>
            <a:r>
              <a:rPr lang="en-US" dirty="0" smtClean="0"/>
              <a:t>Level 4</a:t>
            </a:r>
          </a:p>
          <a:p>
            <a:pPr lvl="4"/>
            <a:r>
              <a:rPr lang="en-US" dirty="0" smtClean="0"/>
              <a:t>Level 5</a:t>
            </a:r>
          </a:p>
          <a:p>
            <a:pPr lvl="5"/>
            <a:r>
              <a:rPr lang="en-US" dirty="0" smtClean="0"/>
              <a:t>Level 6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US" dirty="0" smtClean="0"/>
              <a:t>Right</a:t>
            </a:r>
          </a:p>
          <a:p>
            <a:pPr lvl="1"/>
            <a:r>
              <a:rPr lang="en-US" dirty="0" smtClean="0"/>
              <a:t>Level 2</a:t>
            </a:r>
          </a:p>
          <a:p>
            <a:pPr lvl="2"/>
            <a:r>
              <a:rPr lang="en-US" dirty="0" smtClean="0"/>
              <a:t>Level 3</a:t>
            </a:r>
          </a:p>
          <a:p>
            <a:pPr lvl="3"/>
            <a:r>
              <a:rPr lang="en-US" dirty="0"/>
              <a:t>L</a:t>
            </a:r>
            <a:r>
              <a:rPr lang="en-US" dirty="0" smtClean="0"/>
              <a:t>evel 4</a:t>
            </a:r>
          </a:p>
          <a:p>
            <a:pPr lvl="4"/>
            <a:r>
              <a:rPr lang="en-US" dirty="0" smtClean="0"/>
              <a:t>Level 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453039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Title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file1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US" dirty="0" smtClean="0"/>
              <a:t>Comparison1</a:t>
            </a:r>
          </a:p>
          <a:p>
            <a:pPr lvl="1"/>
            <a:r>
              <a:rPr lang="en-US" dirty="0" smtClean="0"/>
              <a:t>Level 2</a:t>
            </a:r>
          </a:p>
          <a:p>
            <a:pPr lvl="2"/>
            <a:r>
              <a:rPr lang="en-US" dirty="0" smtClean="0"/>
              <a:t>Level 3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n-US" dirty="0" smtClean="0"/>
              <a:t>file2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en-US" dirty="0" smtClean="0"/>
              <a:t>Comparison2</a:t>
            </a:r>
          </a:p>
          <a:p>
            <a:pPr lvl="1"/>
            <a:r>
              <a:rPr lang="en-US" dirty="0" smtClean="0"/>
              <a:t>Level 2</a:t>
            </a:r>
          </a:p>
          <a:p>
            <a:pPr lvl="2"/>
            <a:r>
              <a:rPr lang="en-US" dirty="0" smtClean="0"/>
              <a:t>Level 3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080412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Title Only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3699205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dirty="0" smtClean="0"/>
              <a:t>Blank with Default Title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990600" y="2895600"/>
            <a:ext cx="13026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Default Text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3657600" y="2971800"/>
            <a:ext cx="2048766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Default</a:t>
            </a:r>
          </a:p>
          <a:p>
            <a:r>
              <a:rPr lang="en-US" dirty="0" smtClean="0"/>
              <a:t>Text with levels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dirty="0" smtClean="0"/>
              <a:t>Level 1</a:t>
            </a:r>
          </a:p>
          <a:p>
            <a:pPr marL="742950" lvl="1" indent="-285750">
              <a:buFont typeface="Arial" pitchFamily="34" charset="0"/>
              <a:buChar char="•"/>
            </a:pPr>
            <a:r>
              <a:rPr lang="en-US" dirty="0" smtClean="0"/>
              <a:t>Level 2</a:t>
            </a:r>
          </a:p>
          <a:p>
            <a:pPr marL="1200150" lvl="2" indent="-285750">
              <a:buFont typeface="Arial" pitchFamily="34" charset="0"/>
              <a:buChar char="•"/>
            </a:pPr>
            <a:r>
              <a:rPr lang="en-US" dirty="0" smtClean="0"/>
              <a:t>Level 3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126427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Caption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Level 1</a:t>
            </a:r>
          </a:p>
          <a:p>
            <a:pPr lvl="1"/>
            <a:r>
              <a:rPr lang="en-US" dirty="0" smtClean="0"/>
              <a:t>Level 2</a:t>
            </a:r>
          </a:p>
          <a:p>
            <a:pPr lvl="2"/>
            <a:r>
              <a:rPr lang="en-US" dirty="0" smtClean="0"/>
              <a:t>Level 3</a:t>
            </a:r>
          </a:p>
          <a:p>
            <a:pPr lvl="3"/>
            <a:r>
              <a:rPr lang="en-US" dirty="0" smtClean="0"/>
              <a:t>Level 4</a:t>
            </a:r>
          </a:p>
          <a:p>
            <a:pPr lvl="4"/>
            <a:r>
              <a:rPr lang="en-US" dirty="0" smtClean="0"/>
              <a:t>Level 5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 smtClean="0"/>
              <a:t>Content with caption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4390096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Picture with Caption</a:t>
            </a:r>
            <a:endParaRPr lang="en-US" dirty="0"/>
          </a:p>
        </p:txBody>
      </p:sp>
      <p:pic>
        <p:nvPicPr>
          <p:cNvPr id="5" name="Picture Placeholder 4"/>
          <p:cNvPicPr>
            <a:picLocks noGrp="1" noChangeAspect="1"/>
          </p:cNvPicPr>
          <p:nvPr>
            <p:ph type="pic"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9091" b="9091"/>
          <a:stretch>
            <a:fillRect/>
          </a:stretch>
        </p:blipFill>
        <p:spPr/>
      </p:pic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 smtClean="0"/>
              <a:t>Some text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919844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109</TotalTime>
  <Words>122</Words>
  <Application>Microsoft Office PowerPoint</Application>
  <PresentationFormat>On-screen Show (4:3)</PresentationFormat>
  <Paragraphs>61</Paragraphs>
  <Slides>10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Centered Title</vt:lpstr>
      <vt:lpstr>Title</vt:lpstr>
      <vt:lpstr>Section Title</vt:lpstr>
      <vt:lpstr>Title</vt:lpstr>
      <vt:lpstr>Title</vt:lpstr>
      <vt:lpstr>Title Only</vt:lpstr>
      <vt:lpstr>Blank with Default Title</vt:lpstr>
      <vt:lpstr>Caption</vt:lpstr>
      <vt:lpstr>Picture with Caption</vt:lpstr>
      <vt:lpstr>Headers &amp; Footers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Centered Title</dc:title>
  <dc:creator>yegor</dc:creator>
  <cp:lastModifiedBy>Yegor Kozlov</cp:lastModifiedBy>
  <cp:revision>6</cp:revision>
  <dcterms:created xsi:type="dcterms:W3CDTF">2006-08-16T00:00:00Z</dcterms:created>
  <dcterms:modified xsi:type="dcterms:W3CDTF">2011-10-21T07:24:34Z</dcterms:modified>
</cp:coreProperties>
</file>

<file path=docProps/thumbnail.jpeg>
</file>